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BE9B1234-E963-444D-A7B2-1F4E34B01003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COVID_19_tableau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7B743FAA-8104-4196-8FC7-5B41FE1D21FF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2/26/22 6:08:58 PM GMT+05:30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ouped" id="10" name="slide10">
            <a:extLst>
              <a:ext uri="{FF2B5EF4-FFF2-40B4-BE49-F238E27FC236}">
                <a16:creationId xmlns:a16="http://schemas.microsoft.com/office/drawing/2014/main" id="{7C9DFFA3-34F4-446B-B3B3-514AC4FB422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976" y="0"/>
            <a:ext cx="93860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ighest Death Rate (INTL)" id="11" name="slide11">
            <a:extLst>
              <a:ext uri="{FF2B5EF4-FFF2-40B4-BE49-F238E27FC236}">
                <a16:creationId xmlns:a16="http://schemas.microsoft.com/office/drawing/2014/main" id="{146A95A5-8440-4E52-BA5F-D3D77042F11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0799"/>
            <a:ext cx="12192000" cy="381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east Death Rate (INTL) (2)" id="12" name="slide12">
            <a:extLst>
              <a:ext uri="{FF2B5EF4-FFF2-40B4-BE49-F238E27FC236}">
                <a16:creationId xmlns:a16="http://schemas.microsoft.com/office/drawing/2014/main" id="{0FFA644A-468A-4A9B-A273-E683E517877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0799"/>
            <a:ext cx="12192000" cy="381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riation of C-19" id="13" name="slide13">
            <a:extLst>
              <a:ext uri="{FF2B5EF4-FFF2-40B4-BE49-F238E27FC236}">
                <a16:creationId xmlns:a16="http://schemas.microsoft.com/office/drawing/2014/main" id="{26A64C0F-20D2-4FBD-8E1C-2DA4AF19F2B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884"/>
            <a:ext cx="12192000" cy="203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ecast of Covid-19 presence" id="14" name="slide14">
            <a:extLst>
              <a:ext uri="{FF2B5EF4-FFF2-40B4-BE49-F238E27FC236}">
                <a16:creationId xmlns:a16="http://schemas.microsoft.com/office/drawing/2014/main" id="{2A2D8A20-E57A-4848-9CCB-0816F8E8856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78" y="0"/>
            <a:ext cx="94354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-19 INTL Dashboard" id="15" name="slide15">
            <a:extLst>
              <a:ext uri="{FF2B5EF4-FFF2-40B4-BE49-F238E27FC236}">
                <a16:creationId xmlns:a16="http://schemas.microsoft.com/office/drawing/2014/main" id="{3EB90A34-7223-40E7-84CA-3F41751DAB8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" y="0"/>
            <a:ext cx="11144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-19 INDIAN Dashboard" id="16" name="slide16">
            <a:extLst>
              <a:ext uri="{FF2B5EF4-FFF2-40B4-BE49-F238E27FC236}">
                <a16:creationId xmlns:a16="http://schemas.microsoft.com/office/drawing/2014/main" id="{B1DCEA8C-C50E-407C-AB5C-CA9E21DDAC6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" y="0"/>
            <a:ext cx="11144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firmed Cases (INTL)" id="2" name="slide2">
            <a:extLst>
              <a:ext uri="{FF2B5EF4-FFF2-40B4-BE49-F238E27FC236}">
                <a16:creationId xmlns:a16="http://schemas.microsoft.com/office/drawing/2014/main" id="{C3A3FEBF-8315-49A1-984F-11B176E373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929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covered Cases (INTL)" id="3" name="slide3">
            <a:extLst>
              <a:ext uri="{FF2B5EF4-FFF2-40B4-BE49-F238E27FC236}">
                <a16:creationId xmlns:a16="http://schemas.microsoft.com/office/drawing/2014/main" id="{76C08452-56AA-493C-A3B9-BE5F66A503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929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firmed Cases in INDIA" id="4" name="slide4">
            <a:extLst>
              <a:ext uri="{FF2B5EF4-FFF2-40B4-BE49-F238E27FC236}">
                <a16:creationId xmlns:a16="http://schemas.microsoft.com/office/drawing/2014/main" id="{CCDA494D-E391-417F-A85F-FC3F505196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256" y="0"/>
            <a:ext cx="2445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firmed Cases in INDIA " id="5" name="slide5">
            <a:extLst>
              <a:ext uri="{FF2B5EF4-FFF2-40B4-BE49-F238E27FC236}">
                <a16:creationId xmlns:a16="http://schemas.microsoft.com/office/drawing/2014/main" id="{FF331429-C750-43F3-9128-13576CD086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55" y="0"/>
            <a:ext cx="10935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covery Cases in INDIA" id="6" name="slide6">
            <a:extLst>
              <a:ext uri="{FF2B5EF4-FFF2-40B4-BE49-F238E27FC236}">
                <a16:creationId xmlns:a16="http://schemas.microsoft.com/office/drawing/2014/main" id="{6B605B50-A7C4-4E6F-B91B-E3BE03E3ECC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225" y="2533650"/>
            <a:ext cx="17335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covery Cases in INDIA 2" id="7" name="slide7">
            <a:extLst>
              <a:ext uri="{FF2B5EF4-FFF2-40B4-BE49-F238E27FC236}">
                <a16:creationId xmlns:a16="http://schemas.microsoft.com/office/drawing/2014/main" id="{9830A206-3F78-4BBA-BA4A-752E5F33C5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411" y="0"/>
            <a:ext cx="7975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nd Line" id="8" name="slide8">
            <a:extLst>
              <a:ext uri="{FF2B5EF4-FFF2-40B4-BE49-F238E27FC236}">
                <a16:creationId xmlns:a16="http://schemas.microsoft.com/office/drawing/2014/main" id="{BB504261-3A89-4E66-9414-F33BD4CF21A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817" y="0"/>
            <a:ext cx="3148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nd Line INDIA" id="9" name="slide9">
            <a:extLst>
              <a:ext uri="{FF2B5EF4-FFF2-40B4-BE49-F238E27FC236}">
                <a16:creationId xmlns:a16="http://schemas.microsoft.com/office/drawing/2014/main" id="{DCC56759-FB70-46F6-AC33-8CEEC231FD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352" y="0"/>
            <a:ext cx="30212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2022-02-26T12:40:34Z</dcterms:created>
  <dcterms:modified xsi:type="dcterms:W3CDTF">2022-02-26T12:40:34Z</dcterms:modified>
</cp:coreProperties>
</file>

<file path=docProps/thumbnail.jpeg>
</file>